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696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83BB7AB5-53E6-4E71-8B65-B9FC26D351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CF292E-7510-4652-9C8D-450A42D01CFF}" type="slidenum">
              <a:rPr lang="en-US"/>
              <a:pPr/>
              <a:t>1</a:t>
            </a:fld>
            <a:endParaRPr lang="en-US"/>
          </a:p>
        </p:txBody>
      </p:sp>
      <p:sp>
        <p:nvSpPr>
          <p:cNvPr id="112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F3EF9D-BC83-4602-9019-D13B93438CCC}" type="slidenum">
              <a:rPr lang="en-US"/>
              <a:pPr/>
              <a:t>2</a:t>
            </a:fld>
            <a:endParaRPr lang="en-US"/>
          </a:p>
        </p:txBody>
      </p:sp>
      <p:sp>
        <p:nvSpPr>
          <p:cNvPr id="122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638707-1DF0-48DA-9593-53C26C4E456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C30071-E13B-4F80-AFE1-73A7CB566BB0}" type="slidenum">
              <a:rPr lang="en-US"/>
              <a:pPr/>
              <a:t>4</a:t>
            </a:fld>
            <a:endParaRPr lang="en-US"/>
          </a:p>
        </p:txBody>
      </p:sp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E11506-4870-44AF-8FDF-D8F6B9BA3220}" type="slidenum">
              <a:rPr lang="en-US"/>
              <a:pPr/>
              <a:t>5</a:t>
            </a:fld>
            <a:endParaRPr lang="en-US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42E76B-766E-4C0B-96FC-8759AC80DA0D}" type="slidenum">
              <a:rPr lang="en-US"/>
              <a:pPr/>
              <a:t>6</a:t>
            </a:fld>
            <a:endParaRPr lang="en-US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97F021-36DD-4ADA-8880-8D7ECC79DFA4}" type="slidenum">
              <a:rPr lang="en-US"/>
              <a:pPr/>
              <a:t>7</a:t>
            </a:fld>
            <a:endParaRPr lang="en-US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905296-B75C-4F4A-B3CF-AF2221556111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C1E957-D376-4771-A685-539BA60BC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9740B9-E399-4E5D-9F1C-C27B79176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712510-6F3E-40EE-B824-33E74814AA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8555638A-411B-46C1-AB5D-902E2BF897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5E40E4-F8AE-440A-8308-D3886B09C0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71CDA0-F5B7-4881-AD04-C843363F72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D735BA-A8D3-4655-9680-769E6D1FEB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73B3D4-9C7B-49E1-878B-43AEBD504B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F9FCA0-DC8F-469D-B78F-0F8C5A318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D889B8-51ED-47EB-88A5-F974CE069C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EFD57A-5CB0-43C4-8002-2FEDA99A6E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F71647-5A5F-45AA-B2F6-958FC1CFA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48DE98F3-9F8F-48EA-AF89-BC8FE4A4DD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na-hotels.ws/activities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teltravel.com/china/guides/activities_sport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6456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224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>
                <a:solidFill>
                  <a:srgbClr val="000000"/>
                </a:solidFill>
              </a:rPr>
              <a:t>China technology and reacreation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Technology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89902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/>
              <a:t>Compass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/>
              <a:t>Used in navigation, and map making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/>
              <a:t>Very important to the transportation industry, as well as the shipping and airplane industry.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lipArt" idx="2"/>
          </p:nvPr>
        </p:nvSpPr>
        <p:spPr>
          <a:xfrm>
            <a:off x="5151438" y="1768475"/>
            <a:ext cx="4425950" cy="4989513"/>
          </a:xfrm>
        </p:spPr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828800"/>
            <a:ext cx="43434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technology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89902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/>
              <a:t>Gunpowder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/>
              <a:t>Used in guns and explosives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/>
              <a:t>Gunpowder was used Ancient china 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/>
              <a:t>Used in military and such things like fireworks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lipArt" idx="2"/>
          </p:nvPr>
        </p:nvSpPr>
        <p:spPr>
          <a:xfrm>
            <a:off x="5151438" y="1768475"/>
            <a:ext cx="4425950" cy="4989513"/>
          </a:xfrm>
        </p:spPr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5" y="1371600"/>
            <a:ext cx="3895725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829050"/>
            <a:ext cx="4038600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technology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89902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/>
              <a:t>Paper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/>
              <a:t>Paper is used for a lot of things we take for granted todayfor example: envelops, cards, and just regular writing paper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/>
              <a:t>China invented paper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lipArt" idx="2"/>
          </p:nvPr>
        </p:nvSpPr>
        <p:spPr>
          <a:xfrm>
            <a:off x="5151438" y="1768475"/>
            <a:ext cx="4425950" cy="4989513"/>
          </a:xfrm>
        </p:spPr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3813" y="1600200"/>
            <a:ext cx="4725987" cy="5048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technology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89902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/>
              <a:t>Printing 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/>
              <a:t>China first printed on paper with wood blocks that were ingraved with what wanted to be printed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/>
              <a:t>Modern printer today is based of the wood block idea 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lipArt" idx="2"/>
          </p:nvPr>
        </p:nvSpPr>
        <p:spPr>
          <a:xfrm>
            <a:off x="5151438" y="1768475"/>
            <a:ext cx="4425950" cy="4989513"/>
          </a:xfrm>
        </p:spPr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52600"/>
            <a:ext cx="340995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0" y="3657600"/>
            <a:ext cx="2857500" cy="285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recreation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89902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/>
              <a:t>Different areas in china have different activities for children and adults.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/>
              <a:t>Most areas in china inculde biking as a activity 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/>
              <a:t>There are a lot of traditional activities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lipArt" idx="2"/>
          </p:nvPr>
        </p:nvSpPr>
        <p:spPr>
          <a:xfrm>
            <a:off x="5151438" y="1768475"/>
            <a:ext cx="4425950" cy="4989513"/>
          </a:xfrm>
        </p:spPr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828800"/>
            <a:ext cx="4457700" cy="311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recreation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3250" y="1828800"/>
            <a:ext cx="4425950" cy="4899025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/>
              <a:t>In China the activities they have over there are the same as we have over here depending on your location some like parachuting, going to zoos, and a marina with dolphines  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lipArt" idx="2"/>
          </p:nvPr>
        </p:nvSpPr>
        <p:spPr>
          <a:xfrm>
            <a:off x="5151438" y="1768475"/>
            <a:ext cx="4425950" cy="4989513"/>
          </a:xfrm>
        </p:spPr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025" y="1685925"/>
            <a:ext cx="2619375" cy="174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6850" y="3886200"/>
            <a:ext cx="4095750" cy="292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1943100"/>
            <a:ext cx="2057400" cy="194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biblegraphy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Wiki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Google images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hlinkClick r:id="rId3"/>
              </a:rPr>
              <a:t>http://www.china-hotels.ws/activities.htm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hlinkClick r:id="rId4"/>
              </a:rPr>
              <a:t>http://www.hoteltravel.com/china/guides/activities_sports.htm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188</Words>
  <Application>Microsoft Office PowerPoint</Application>
  <PresentationFormat>Custom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Times New Roman</vt:lpstr>
      <vt:lpstr>Arial</vt:lpstr>
      <vt:lpstr>SimSun</vt:lpstr>
      <vt:lpstr>Lucida Sans Unicode</vt:lpstr>
      <vt:lpstr>Wingdings</vt:lpstr>
      <vt:lpstr>Office Theme</vt:lpstr>
      <vt:lpstr>Slide 1</vt:lpstr>
      <vt:lpstr>Technology </vt:lpstr>
      <vt:lpstr>technology</vt:lpstr>
      <vt:lpstr>technology</vt:lpstr>
      <vt:lpstr>technology</vt:lpstr>
      <vt:lpstr>recreation</vt:lpstr>
      <vt:lpstr>recreation</vt:lpstr>
      <vt:lpstr>biblegraphy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hchung</dc:creator>
  <cp:lastModifiedBy>hchung</cp:lastModifiedBy>
  <cp:revision>1</cp:revision>
  <cp:lastPrinted>1601-01-01T00:00:00Z</cp:lastPrinted>
  <dcterms:created xsi:type="dcterms:W3CDTF">2012-12-05T05:24:08Z</dcterms:created>
  <dcterms:modified xsi:type="dcterms:W3CDTF">2012-12-11T19:00:56Z</dcterms:modified>
</cp:coreProperties>
</file>